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83" r:id="rId2"/>
    <p:sldId id="263" r:id="rId3"/>
    <p:sldId id="264" r:id="rId4"/>
    <p:sldId id="262" r:id="rId5"/>
  </p:sldIdLst>
  <p:sldSz cx="6858000" cy="9906000" type="A4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4201" userDrawn="1">
          <p15:clr>
            <a:srgbClr val="A4A3A4"/>
          </p15:clr>
        </p15:guide>
        <p15:guide id="3" pos="2160">
          <p15:clr>
            <a:srgbClr val="A4A3A4"/>
          </p15:clr>
        </p15:guide>
        <p15:guide id="4" pos="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3B62"/>
    <a:srgbClr val="5F7530"/>
    <a:srgbClr val="772C2A"/>
    <a:srgbClr val="2C4D75"/>
    <a:srgbClr val="F79646"/>
    <a:srgbClr val="333399"/>
    <a:srgbClr val="CCFFCC"/>
    <a:srgbClr val="0099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99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3084" y="96"/>
      </p:cViewPr>
      <p:guideLst>
        <p:guide orient="horz" pos="3120"/>
        <p:guide pos="4201"/>
        <p:guide pos="2160"/>
        <p:guide pos="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08645-E63E-4DFD-8927-D9D0A349131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1992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A4925-D201-48BA-893C-535D5F88712B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8683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702A0-D482-4B3C-BB6C-85FBF195343E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3517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702A0-D482-4B3C-BB6C-85FBF195343E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31673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7A2D9-AD8F-4BAF-B0CC-8E9A3CA7C8AC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9143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1F183-480D-4A67-B9D9-F2F023B30547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0906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BD021-385C-4926-9A9D-F819527DF006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56829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D4744-74FF-4E23-8B79-238658A6D324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5151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8CFF0-B458-4C63-AF02-6329AC88273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8835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9475-8BDE-41B8-8C62-FF1C5A97019D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152401" y="1041401"/>
            <a:ext cx="6516688" cy="8667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6" name="正方形/長方形 14"/>
          <p:cNvSpPr>
            <a:spLocks noChangeArrowheads="1"/>
          </p:cNvSpPr>
          <p:nvPr userDrawn="1"/>
        </p:nvSpPr>
        <p:spPr bwMode="auto">
          <a:xfrm>
            <a:off x="96838" y="745491"/>
            <a:ext cx="551656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900" spc="30" baseline="0" dirty="0"/>
              <a:t>■ 業績の概要とカーボンニュートラル化に係わる取り組みの説明</a:t>
            </a:r>
          </a:p>
        </p:txBody>
      </p:sp>
      <p:sp>
        <p:nvSpPr>
          <p:cNvPr id="7" name="正方形/長方形 15"/>
          <p:cNvSpPr>
            <a:spLocks noChangeArrowheads="1"/>
          </p:cNvSpPr>
          <p:nvPr userDrawn="1"/>
        </p:nvSpPr>
        <p:spPr bwMode="auto">
          <a:xfrm>
            <a:off x="5418666" y="82550"/>
            <a:ext cx="13335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応募申請書　様式３</a:t>
            </a:r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152401" y="381001"/>
            <a:ext cx="6516688" cy="28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9" name="正方形/長方形 15"/>
          <p:cNvSpPr>
            <a:spLocks noChangeArrowheads="1"/>
          </p:cNvSpPr>
          <p:nvPr userDrawn="1"/>
        </p:nvSpPr>
        <p:spPr bwMode="auto">
          <a:xfrm>
            <a:off x="98425" y="412751"/>
            <a:ext cx="13335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業績の名称：</a:t>
            </a:r>
          </a:p>
        </p:txBody>
      </p:sp>
    </p:spTree>
    <p:extLst>
      <p:ext uri="{BB962C8B-B14F-4D97-AF65-F5344CB8AC3E}">
        <p14:creationId xmlns:p14="http://schemas.microsoft.com/office/powerpoint/2010/main" val="3317954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F05C305A-52D3-4FF2-B211-CF589653351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2400" y="381000"/>
            <a:ext cx="6516688" cy="932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3" name="正方形/長方形 14">
            <a:extLst>
              <a:ext uri="{FF2B5EF4-FFF2-40B4-BE49-F238E27FC236}">
                <a16:creationId xmlns:a16="http://schemas.microsoft.com/office/drawing/2014/main" id="{CE6E5D82-4DD4-4310-ACBF-C1DB816A9E6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6038" y="106363"/>
            <a:ext cx="5516562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900" spc="30" dirty="0"/>
              <a:t>■ 業績の概要とカーボンニュートラル化に係わる取り組みの説明</a:t>
            </a:r>
          </a:p>
        </p:txBody>
      </p:sp>
      <p:sp>
        <p:nvSpPr>
          <p:cNvPr id="4" name="正方形/長方形 15">
            <a:extLst>
              <a:ext uri="{FF2B5EF4-FFF2-40B4-BE49-F238E27FC236}">
                <a16:creationId xmlns:a16="http://schemas.microsoft.com/office/drawing/2014/main" id="{09DDD005-9816-4E75-96B4-B7C9E4CE4B8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56238" y="82550"/>
            <a:ext cx="13335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defRPr/>
            </a:pP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応募申請書　様式３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C705FE-1C2C-4D59-96E7-5B7FE7FAF5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09068A-6126-400D-9C17-67CC584BC7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F4AE57-59F1-4760-888C-8680FD6CC6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535D437-E3A4-45BD-AFFD-D747C212E8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2189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702A0-D482-4B3C-BB6C-85FBF195343E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57992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702A0-D482-4B3C-BB6C-85FBF195343E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75235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73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004512B-30F7-499D-A4DB-6C83D2F15189}"/>
              </a:ext>
            </a:extLst>
          </p:cNvPr>
          <p:cNvSpPr/>
          <p:nvPr/>
        </p:nvSpPr>
        <p:spPr>
          <a:xfrm>
            <a:off x="811493" y="396547"/>
            <a:ext cx="3429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○○○</a:t>
            </a:r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786ED392-9CC2-4697-8238-FE8A571B2CBC}"/>
              </a:ext>
            </a:extLst>
          </p:cNvPr>
          <p:cNvSpPr/>
          <p:nvPr/>
        </p:nvSpPr>
        <p:spPr>
          <a:xfrm>
            <a:off x="6268911" y="839098"/>
            <a:ext cx="46547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ja-JP" sz="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1/4</a:t>
            </a:r>
            <a:endParaRPr lang="ja-JP" altLang="en-US" sz="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6891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正方形/長方形 278">
            <a:extLst>
              <a:ext uri="{FF2B5EF4-FFF2-40B4-BE49-F238E27FC236}">
                <a16:creationId xmlns:a16="http://schemas.microsoft.com/office/drawing/2014/main" id="{907D998E-EF68-4BBA-B96B-F8D3F4B8C8B1}"/>
              </a:ext>
            </a:extLst>
          </p:cNvPr>
          <p:cNvSpPr/>
          <p:nvPr/>
        </p:nvSpPr>
        <p:spPr>
          <a:xfrm>
            <a:off x="6268911" y="196740"/>
            <a:ext cx="46547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ja-JP" sz="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2/4</a:t>
            </a:r>
            <a:endParaRPr lang="ja-JP" altLang="en-US" sz="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7446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正方形/長方形 195">
            <a:extLst>
              <a:ext uri="{FF2B5EF4-FFF2-40B4-BE49-F238E27FC236}">
                <a16:creationId xmlns:a16="http://schemas.microsoft.com/office/drawing/2014/main" id="{CFF6895B-6C7B-4AE4-B3C6-7DF095BDB233}"/>
              </a:ext>
            </a:extLst>
          </p:cNvPr>
          <p:cNvSpPr/>
          <p:nvPr/>
        </p:nvSpPr>
        <p:spPr>
          <a:xfrm>
            <a:off x="6268911" y="196740"/>
            <a:ext cx="46547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ja-JP" sz="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3/4</a:t>
            </a:r>
            <a:endParaRPr lang="ja-JP" altLang="en-US" sz="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5498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正方形/長方形 159">
            <a:extLst>
              <a:ext uri="{FF2B5EF4-FFF2-40B4-BE49-F238E27FC236}">
                <a16:creationId xmlns:a16="http://schemas.microsoft.com/office/drawing/2014/main" id="{5F45F0B2-7FD5-4609-B3E0-3D7F276A1490}"/>
              </a:ext>
            </a:extLst>
          </p:cNvPr>
          <p:cNvSpPr/>
          <p:nvPr/>
        </p:nvSpPr>
        <p:spPr>
          <a:xfrm>
            <a:off x="6268911" y="196740"/>
            <a:ext cx="46547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ja-JP" sz="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4/4</a:t>
            </a:r>
            <a:endParaRPr lang="ja-JP" altLang="en-US" sz="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3342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4098</TotalTime>
  <Words>7</Words>
  <Application>Microsoft Office PowerPoint</Application>
  <PresentationFormat>A4 210 x 297 mm</PresentationFormat>
  <Paragraphs>5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ＭＳ Ｐゴシック</vt:lpstr>
      <vt:lpstr>ＭＳ Ｐ明朝</vt:lpstr>
      <vt:lpstr>ＭＳ 明朝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(株)日本設計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-</dc:creator>
  <cp:lastModifiedBy>user05</cp:lastModifiedBy>
  <cp:revision>239</cp:revision>
  <cp:lastPrinted>2017-10-18T07:51:58Z</cp:lastPrinted>
  <dcterms:created xsi:type="dcterms:W3CDTF">2009-10-14T10:18:17Z</dcterms:created>
  <dcterms:modified xsi:type="dcterms:W3CDTF">2018-05-01T00:59:10Z</dcterms:modified>
</cp:coreProperties>
</file>